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F88637-7632-658F-59C8-722269F09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9BE9E9D-B5F7-962E-85F8-B2A2ABD48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0A47FF-5980-E178-E5F6-2DF87271A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8FADA2-307B-21DA-BBE5-A07A4A232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385EDB-830C-DB47-9A88-266E22BB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6638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F91F72-76C2-CFFB-AF17-6A3DAE30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79D01B-CE84-F6D6-7412-025EAFA2E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D7D7FA-C504-0863-4573-E87BB0B73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9EF02A-CC0C-A9E1-0AEB-ED8AE8C09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39605F-4256-92A5-9DDC-58F266DEC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09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0756B7-6503-9997-D8EE-B2494D74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A5D99F2-FDF3-7F86-C654-45FDE36AE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926293-5512-B996-5C47-A7F33371C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37AD19-F9AF-0F49-3712-FBCD5CFF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12667C-47D4-5F07-CAA8-7C03F4B91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730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90B259-A218-D25C-D182-7062195E6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B8AC45-7A9F-9DFB-8338-13A424044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55F359D-81EB-B09A-46F3-E0A165F97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A08649E-9E9B-5130-3FE8-9762C8E24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DDAF936-72FF-D4A2-0F9D-C7616C10A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7A5B659-3D3B-E609-883C-E74AEA448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5821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DEA272-EB87-5523-3391-F1A55DE8E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E8C88C-8F62-9AA2-F6C9-60BFFDDB7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EF085E6-5DF3-CA83-093E-F49CA6361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304FCF3-F863-6640-B3D2-065B532F1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9F6D189-FD38-FDC4-EDB2-10BCE8C65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6479854-A05F-A3DE-AEA3-47389AE8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B5BD1E0-AF53-03C7-887D-08EF1336C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97EEFCD-48D9-851B-C6B6-7DC509B0B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15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8EF0D2-8555-91EA-2736-BCD4B4D26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3C77985-9B56-4D20-8621-FE20097DC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7BE9F67-3C45-F604-FE5F-E004C718A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0157B09-A1BB-A600-030D-2461A7D22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544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B872918-16C3-7D8F-44E6-941BDE1EF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B053A28-F756-9B8C-F9AD-4535E2DF9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88D240-BBE9-8D58-54DE-BF3A29D48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793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4DBFB9-4105-BE74-FC25-BB835DF1D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A86BD7-E270-BB2E-B238-4F669376D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B7E2329-3119-81A1-ABD6-0E33C502E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0302D0B-0181-F054-7ECF-D1C2F9E9B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58204B1-033B-39C6-224D-AD836D8D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E3AD341-2516-7193-BE55-DC2CDD762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812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537130-2A45-23D7-7E05-7B10F9B22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C59015B-EACA-F9C0-FA7D-F9CF49F49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9FBA00C-3A91-B9F5-B533-A5C6E0059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576C2D-EC17-03BC-2C2E-39E074BEC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66F5050-574F-47DC-4C4E-C9FAE672C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727AA21-965E-FEF2-81A2-77A6CD103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931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B30D09-CD8F-8DAC-E805-DE291243A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911268A-049D-7381-04BA-E3F54CFC9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D4331B-3CAA-2101-F253-5C077C646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0BDAEA-4D04-AF0C-73A8-316C35F2D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04DCE4-AD5C-641A-615B-2A3466927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12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97DA787-EB88-6442-67F5-59A3EDEB15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91935F8-C9B2-2730-E9E3-6BFE0D172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380812-4877-D27A-1834-4468A6872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EC7600-93D7-8E4A-9AAF-D82B718C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C3DB47-E6D4-668C-2FE9-3A4F92CA2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410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EC33A14-5D11-5D80-D954-1C4C6ACCE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766747-8C07-52B4-03DE-9EE31790E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3E14BC-FFF2-1347-C4A3-6050ABFD4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C0022-8E87-7448-B203-BF437066AAA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087BA4-5EC0-4468-2A21-8D0E943A47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CDD19B-A535-42A0-49B8-16B3D9F3E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D394C-9AE9-9242-9692-1E1B5DDB9C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235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2B645C-2E67-5251-513F-FA81EA07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1152" y="1370767"/>
            <a:ext cx="10515600" cy="1325563"/>
          </a:xfrm>
        </p:spPr>
        <p:txBody>
          <a:bodyPr/>
          <a:lstStyle/>
          <a:p>
            <a:r>
              <a:rPr lang="en-IN" b="1" i="1" dirty="0"/>
              <a:t>Chapter : 03</a:t>
            </a:r>
            <a:br>
              <a:rPr lang="en-IN" b="1" i="1" dirty="0"/>
            </a:b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6267C2-3858-7DA8-2B38-941FCBCFD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6914" y="2836107"/>
            <a:ext cx="8716139" cy="2015293"/>
          </a:xfrm>
        </p:spPr>
        <p:txBody>
          <a:bodyPr>
            <a:normAutofit/>
          </a:bodyPr>
          <a:lstStyle/>
          <a:p>
            <a:r>
              <a:rPr lang="en-IN" sz="4400" dirty="0">
                <a:solidFill>
                  <a:srgbClr val="002060"/>
                </a:solidFill>
              </a:rPr>
              <a:t>Oral and codified information </a:t>
            </a:r>
          </a:p>
          <a:p>
            <a:pPr marL="0" indent="0">
              <a:buNone/>
            </a:pPr>
            <a:r>
              <a:rPr lang="en-IN" sz="4400" dirty="0">
                <a:solidFill>
                  <a:srgbClr val="002060"/>
                </a:solidFill>
              </a:rPr>
              <a:t>            on medicinal plants</a:t>
            </a:r>
          </a:p>
          <a:p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458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7849F4F-B805-08D2-3894-47E1101CE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9858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6274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87AB51D-3AB7-31C5-8FFD-B0C47A6427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6778" y="0"/>
            <a:ext cx="9787005" cy="6858000"/>
          </a:xfrm>
        </p:spPr>
      </p:pic>
    </p:spTree>
    <p:extLst>
      <p:ext uri="{BB962C8B-B14F-4D97-AF65-F5344CB8AC3E}">
        <p14:creationId xmlns:p14="http://schemas.microsoft.com/office/powerpoint/2010/main" xmlns="" val="3966843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EF0FAF7-50AE-2861-6A4F-1E6C8514FD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5340" y="0"/>
            <a:ext cx="9858444" cy="6857999"/>
          </a:xfrm>
        </p:spPr>
      </p:pic>
    </p:spTree>
    <p:extLst>
      <p:ext uri="{BB962C8B-B14F-4D97-AF65-F5344CB8AC3E}">
        <p14:creationId xmlns:p14="http://schemas.microsoft.com/office/powerpoint/2010/main" xmlns="" val="2391467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AF4CF02-1DF3-9DC4-9651-CA947CCD4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215765" cy="6858000"/>
          </a:xfrm>
        </p:spPr>
      </p:pic>
    </p:spTree>
    <p:extLst>
      <p:ext uri="{BB962C8B-B14F-4D97-AF65-F5344CB8AC3E}">
        <p14:creationId xmlns:p14="http://schemas.microsoft.com/office/powerpoint/2010/main" xmlns="" val="91393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D134EAD-984D-F45C-5019-5FF79F502E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0858576" cy="6858000"/>
          </a:xfrm>
        </p:spPr>
      </p:pic>
    </p:spTree>
    <p:extLst>
      <p:ext uri="{BB962C8B-B14F-4D97-AF65-F5344CB8AC3E}">
        <p14:creationId xmlns:p14="http://schemas.microsoft.com/office/powerpoint/2010/main" xmlns="" val="3300736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2E8C128-DC52-4EE1-79A7-F7ADF87F6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0215634" cy="6858000"/>
          </a:xfrm>
        </p:spPr>
      </p:pic>
    </p:spTree>
    <p:extLst>
      <p:ext uri="{BB962C8B-B14F-4D97-AF65-F5344CB8AC3E}">
        <p14:creationId xmlns:p14="http://schemas.microsoft.com/office/powerpoint/2010/main" xmlns="" val="3333267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93D0382-A085-8EAA-E888-717941E38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0"/>
            <a:ext cx="10858576" cy="6858000"/>
          </a:xfrm>
        </p:spPr>
      </p:pic>
    </p:spTree>
    <p:extLst>
      <p:ext uri="{BB962C8B-B14F-4D97-AF65-F5344CB8AC3E}">
        <p14:creationId xmlns:p14="http://schemas.microsoft.com/office/powerpoint/2010/main" xmlns="" val="4115207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119C14B-867D-44E8-EF39-4B065D7C13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001451" cy="6858000"/>
          </a:xfrm>
        </p:spPr>
      </p:pic>
    </p:spTree>
    <p:extLst>
      <p:ext uri="{BB962C8B-B14F-4D97-AF65-F5344CB8AC3E}">
        <p14:creationId xmlns:p14="http://schemas.microsoft.com/office/powerpoint/2010/main" xmlns="" val="3933139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6B40060-954E-58B9-AF74-8567C4EB1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2" y="1"/>
            <a:ext cx="10072758" cy="6857999"/>
          </a:xfrm>
        </p:spPr>
      </p:pic>
    </p:spTree>
    <p:extLst>
      <p:ext uri="{BB962C8B-B14F-4D97-AF65-F5344CB8AC3E}">
        <p14:creationId xmlns:p14="http://schemas.microsoft.com/office/powerpoint/2010/main" xmlns="" val="2685634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BA0FBB6-F572-8E11-E39A-D4E53DEB7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0358510" cy="6858000"/>
          </a:xfrm>
        </p:spPr>
      </p:pic>
    </p:spTree>
    <p:extLst>
      <p:ext uri="{BB962C8B-B14F-4D97-AF65-F5344CB8AC3E}">
        <p14:creationId xmlns:p14="http://schemas.microsoft.com/office/powerpoint/2010/main" xmlns="" val="1013769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83E6F04-3268-DE1C-7246-C4499FBAED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9929882" cy="6858000"/>
          </a:xfrm>
        </p:spPr>
      </p:pic>
    </p:spTree>
    <p:extLst>
      <p:ext uri="{BB962C8B-B14F-4D97-AF65-F5344CB8AC3E}">
        <p14:creationId xmlns:p14="http://schemas.microsoft.com/office/powerpoint/2010/main" xmlns="" val="3082370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A5AD4BB-F4A2-EE92-B273-C8B9923676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9572692" cy="6858000"/>
          </a:xfrm>
        </p:spPr>
      </p:pic>
    </p:spTree>
    <p:extLst>
      <p:ext uri="{BB962C8B-B14F-4D97-AF65-F5344CB8AC3E}">
        <p14:creationId xmlns:p14="http://schemas.microsoft.com/office/powerpoint/2010/main" xmlns="" val="1347836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84D4DB6-237D-B015-7ADE-CA3CD3CBA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0501386" cy="6858000"/>
          </a:xfrm>
        </p:spPr>
      </p:pic>
    </p:spTree>
    <p:extLst>
      <p:ext uri="{BB962C8B-B14F-4D97-AF65-F5344CB8AC3E}">
        <p14:creationId xmlns:p14="http://schemas.microsoft.com/office/powerpoint/2010/main" xmlns="" val="4215859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6BDEF46-5A90-5025-20B6-8F0947861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072890" cy="6857999"/>
          </a:xfrm>
        </p:spPr>
      </p:pic>
    </p:spTree>
    <p:extLst>
      <p:ext uri="{BB962C8B-B14F-4D97-AF65-F5344CB8AC3E}">
        <p14:creationId xmlns:p14="http://schemas.microsoft.com/office/powerpoint/2010/main" xmlns="" val="1355799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A04B897-891A-0BFC-1537-622A68D12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0715699" cy="6858000"/>
          </a:xfrm>
        </p:spPr>
      </p:pic>
    </p:spTree>
    <p:extLst>
      <p:ext uri="{BB962C8B-B14F-4D97-AF65-F5344CB8AC3E}">
        <p14:creationId xmlns:p14="http://schemas.microsoft.com/office/powerpoint/2010/main" xmlns="" val="2202944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99B831E-C021-AD1E-81FD-395657E7C6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1863492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A23DF09-27C7-4DF9-F88B-6B33BF4F0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588" y="0"/>
            <a:ext cx="9858444" cy="6858000"/>
          </a:xfrm>
        </p:spPr>
      </p:pic>
    </p:spTree>
    <p:extLst>
      <p:ext uri="{BB962C8B-B14F-4D97-AF65-F5344CB8AC3E}">
        <p14:creationId xmlns:p14="http://schemas.microsoft.com/office/powerpoint/2010/main" xmlns="" val="1645059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318C50E6-5089-DD2B-E509-C20A58FE9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0215634" cy="6858000"/>
          </a:xfrm>
        </p:spPr>
      </p:pic>
    </p:spTree>
    <p:extLst>
      <p:ext uri="{BB962C8B-B14F-4D97-AF65-F5344CB8AC3E}">
        <p14:creationId xmlns:p14="http://schemas.microsoft.com/office/powerpoint/2010/main" xmlns="" val="430381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12A4E80-E669-FD1B-4235-86B8F04248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0215634" cy="6955797"/>
          </a:xfrm>
        </p:spPr>
      </p:pic>
    </p:spTree>
    <p:extLst>
      <p:ext uri="{BB962C8B-B14F-4D97-AF65-F5344CB8AC3E}">
        <p14:creationId xmlns:p14="http://schemas.microsoft.com/office/powerpoint/2010/main" xmlns="" val="3103007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Custom</PresentationFormat>
  <Paragraphs>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Chapter : 03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: 03 </dc:title>
  <dc:creator>muskan002038@gmail.com</dc:creator>
  <cp:lastModifiedBy>Admin</cp:lastModifiedBy>
  <cp:revision>2</cp:revision>
  <dcterms:created xsi:type="dcterms:W3CDTF">2022-08-07T10:42:20Z</dcterms:created>
  <dcterms:modified xsi:type="dcterms:W3CDTF">2022-08-18T00:23:00Z</dcterms:modified>
</cp:coreProperties>
</file>